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8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1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7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7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3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7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1" y="6356350"/>
            <a:ext cx="231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	</a:t>
            </a:r>
            <a:fld id="{F8E3F0E9-0FC2-4DDE-87CF-3BA6A04EA4CC}" type="slidenum">
              <a:rPr/>
              <a:t>‹#›</a:t>
            </a:fld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t>30.12.2025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9105" y="519095"/>
            <a:ext cx="8452805" cy="110994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ru-RU">
                <a:latin typeface="Arimo"/>
                <a:ea typeface="Arimo"/>
                <a:cs typeface="Arimo"/>
              </a:rPr>
              <a:t>Карта оренбуржца в соц.сетях</a:t>
            </a:r>
            <a:endParaRPr lang="ru-RU"/>
          </a:p>
        </p:txBody>
      </p:sp>
      <p:pic>
        <p:nvPicPr>
          <p:cNvPr id="1087497350" name="Рисунок 10874973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442952">
            <a:off x="4841336" y="2318573"/>
            <a:ext cx="6422176" cy="4299643"/>
          </a:xfrm>
          <a:prstGeom prst="rect">
            <a:avLst/>
          </a:prstGeom>
          <a:effectLst/>
        </p:spPr>
      </p:pic>
      <p:pic>
        <p:nvPicPr>
          <p:cNvPr id="592706878" name="Рисунок 59270687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06102" y="98798"/>
            <a:ext cx="1926455" cy="1950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4967223" name="Рисунок 7449672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74691" y="143808"/>
            <a:ext cx="3356784" cy="2517588"/>
          </a:xfrm>
          <a:prstGeom prst="rect">
            <a:avLst/>
          </a:prstGeom>
        </p:spPr>
      </p:pic>
      <p:pic>
        <p:nvPicPr>
          <p:cNvPr id="811345088" name="Рисунок 81134508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87705" y="237191"/>
            <a:ext cx="4731705" cy="2912956"/>
          </a:xfrm>
          <a:prstGeom prst="rect">
            <a:avLst/>
          </a:prstGeom>
        </p:spPr>
      </p:pic>
      <p:pic>
        <p:nvPicPr>
          <p:cNvPr id="1303584675" name="Рисунок 130358467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66784" y="3429000"/>
            <a:ext cx="4442509" cy="3040342"/>
          </a:xfrm>
          <a:prstGeom prst="rect">
            <a:avLst/>
          </a:prstGeom>
        </p:spPr>
      </p:pic>
      <p:pic>
        <p:nvPicPr>
          <p:cNvPr id="781518246" name="Рисунок 78151824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34029" y="3428999"/>
            <a:ext cx="3236632" cy="3236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96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496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3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13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35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51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151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89029028" name="Рисунок 19890290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39519" y="0"/>
            <a:ext cx="3651758" cy="2680073"/>
          </a:xfrm>
          <a:prstGeom prst="rect">
            <a:avLst/>
          </a:prstGeom>
        </p:spPr>
      </p:pic>
      <p:pic>
        <p:nvPicPr>
          <p:cNvPr id="1349262725" name="Рисунок 13492627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49728" y="0"/>
            <a:ext cx="3639682" cy="2691292"/>
          </a:xfrm>
          <a:prstGeom prst="rect">
            <a:avLst/>
          </a:prstGeom>
        </p:spPr>
      </p:pic>
      <p:pic>
        <p:nvPicPr>
          <p:cNvPr id="772925969" name="Рисунок 7729259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03948" y="0"/>
            <a:ext cx="3645780" cy="2680073"/>
          </a:xfrm>
          <a:prstGeom prst="rect">
            <a:avLst/>
          </a:prstGeom>
        </p:spPr>
      </p:pic>
      <p:pic>
        <p:nvPicPr>
          <p:cNvPr id="1877658659" name="Рисунок 187765865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60993" y="2691292"/>
            <a:ext cx="3730285" cy="2715545"/>
          </a:xfrm>
          <a:prstGeom prst="rect">
            <a:avLst/>
          </a:prstGeom>
        </p:spPr>
      </p:pic>
      <p:pic>
        <p:nvPicPr>
          <p:cNvPr id="270853795" name="Рисунок 27085379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611030" y="2753956"/>
            <a:ext cx="3719630" cy="2652880"/>
          </a:xfrm>
          <a:prstGeom prst="rect">
            <a:avLst/>
          </a:prstGeom>
        </p:spPr>
      </p:pic>
      <p:pic>
        <p:nvPicPr>
          <p:cNvPr id="386705045" name="Рисунок 38670504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4338" y="2548516"/>
            <a:ext cx="4872754" cy="2326876"/>
          </a:xfrm>
          <a:prstGeom prst="rect">
            <a:avLst/>
          </a:prstGeom>
        </p:spPr>
      </p:pic>
      <p:sp>
        <p:nvSpPr>
          <p:cNvPr id="1060122601" name="TextBox 1060122600"/>
          <p:cNvSpPr txBox="1"/>
          <p:nvPr/>
        </p:nvSpPr>
        <p:spPr bwMode="auto">
          <a:xfrm>
            <a:off x="94337" y="4986617"/>
            <a:ext cx="3922778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/>
              <a:t>+25 партнёров за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8487921" name="Объект 2"/>
          <p:cNvSpPr>
            <a:spLocks noGrp="1"/>
          </p:cNvSpPr>
          <p:nvPr>
            <p:ph sz="half" idx="1"/>
          </p:nvPr>
        </p:nvSpPr>
        <p:spPr bwMode="auto">
          <a:xfrm>
            <a:off x="281102" y="1268973"/>
            <a:ext cx="5017065" cy="344870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2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/>
              <a:t>Кто уже входит в аудиторию ресурса?</a:t>
            </a:r>
          </a:p>
          <a:p>
            <a:pPr>
              <a:defRPr/>
            </a:pPr>
            <a:r>
              <a:rPr/>
              <a:t>Какие темы могут быть интересны этой группе людей?</a:t>
            </a:r>
            <a:br>
              <a:rPr/>
            </a:br>
            <a:endParaRPr/>
          </a:p>
          <a:p>
            <a:pPr>
              <a:defRPr/>
            </a:pPr>
            <a:r>
              <a:rPr/>
              <a:t>Каким людям ещё может быть интересна эта тема?</a:t>
            </a:r>
          </a:p>
          <a:p>
            <a:pPr>
              <a:defRPr/>
            </a:pPr>
            <a:r>
              <a:rPr/>
              <a:t>Как привлечь внимание к ресурсу тех, кто о нём не знал?</a:t>
            </a:r>
          </a:p>
        </p:txBody>
      </p:sp>
      <p:pic>
        <p:nvPicPr>
          <p:cNvPr id="1846109132" name="Рисунок 18461091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82291" y="1268973"/>
            <a:ext cx="6391764" cy="3047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507053" name="Объект 2"/>
          <p:cNvSpPr>
            <a:spLocks noGrp="1"/>
          </p:cNvSpPr>
          <p:nvPr/>
        </p:nvSpPr>
        <p:spPr bwMode="auto">
          <a:xfrm>
            <a:off x="587567" y="1950430"/>
            <a:ext cx="5017064" cy="344870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600"/>
              <a:t>Бесплатная регулярная реклама</a:t>
            </a:r>
          </a:p>
          <a:p>
            <a:pPr>
              <a:defRPr/>
            </a:pPr>
            <a:r>
              <a:rPr sz="2600"/>
              <a:t>Затраты только на скидку для вовлечённых клиентов</a:t>
            </a:r>
          </a:p>
          <a:p>
            <a:pPr>
              <a:defRPr/>
            </a:pPr>
            <a:r>
              <a:rPr sz="2600"/>
              <a:t>Социальная значимость</a:t>
            </a:r>
          </a:p>
          <a:p>
            <a:pPr>
              <a:defRPr/>
            </a:pPr>
            <a:r>
              <a:rPr sz="2600"/>
              <a:t>Престижность</a:t>
            </a:r>
            <a:r>
              <a:rPr/>
              <a:t/>
            </a:r>
            <a:br>
              <a:rPr/>
            </a:br>
            <a:endParaRPr/>
          </a:p>
        </p:txBody>
      </p:sp>
      <p:sp>
        <p:nvSpPr>
          <p:cNvPr id="783414564" name="TextBox 783414563"/>
          <p:cNvSpPr txBox="1"/>
          <p:nvPr/>
        </p:nvSpPr>
        <p:spPr bwMode="auto">
          <a:xfrm>
            <a:off x="895728" y="1112475"/>
            <a:ext cx="4609575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Мотивация для партнёров</a:t>
            </a:r>
          </a:p>
        </p:txBody>
      </p:sp>
      <p:sp>
        <p:nvSpPr>
          <p:cNvPr id="177028054" name="Объект 2"/>
          <p:cNvSpPr>
            <a:spLocks noGrp="1"/>
          </p:cNvSpPr>
          <p:nvPr/>
        </p:nvSpPr>
        <p:spPr bwMode="auto">
          <a:xfrm>
            <a:off x="6847172" y="1950430"/>
            <a:ext cx="5017064" cy="344870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 lnSpcReduction="12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/>
              <a:t>Живые встречи на этапе обсуждения сотрудничества</a:t>
            </a:r>
          </a:p>
          <a:p>
            <a:pPr>
              <a:defRPr/>
            </a:pPr>
            <a:r>
              <a:rPr/>
              <a:t>Не зацикливаться на незаинтересованных ТСП</a:t>
            </a:r>
          </a:p>
          <a:p>
            <a:pPr>
              <a:defRPr/>
            </a:pPr>
            <a:r>
              <a:rPr/>
              <a:t>Объяснение простыми словами сути проекта и условий сотрудничества</a:t>
            </a:r>
            <a:br>
              <a:rPr/>
            </a:br>
            <a:endParaRPr/>
          </a:p>
        </p:txBody>
      </p:sp>
      <p:sp>
        <p:nvSpPr>
          <p:cNvPr id="848971398" name="TextBox 848971397"/>
          <p:cNvSpPr txBox="1"/>
          <p:nvPr/>
        </p:nvSpPr>
        <p:spPr bwMode="auto">
          <a:xfrm>
            <a:off x="7233782" y="914355"/>
            <a:ext cx="4630454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Что помогает ускорить привлечение партнёров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6581613" name="Рисунок 4265816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50941" y="1754187"/>
            <a:ext cx="3072020" cy="4782576"/>
          </a:xfrm>
          <a:prstGeom prst="rect">
            <a:avLst/>
          </a:prstGeom>
        </p:spPr>
      </p:pic>
      <p:pic>
        <p:nvPicPr>
          <p:cNvPr id="898678713" name="Рисунок 8986787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5182" y="308161"/>
            <a:ext cx="2957611" cy="4949610"/>
          </a:xfrm>
          <a:prstGeom prst="rect">
            <a:avLst/>
          </a:prstGeom>
        </p:spPr>
      </p:pic>
      <p:pic>
        <p:nvPicPr>
          <p:cNvPr id="1609510630" name="Рисунок 16095106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38089" y="0"/>
            <a:ext cx="371581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9469622" name="Объект 2"/>
          <p:cNvSpPr>
            <a:spLocks noGrp="1"/>
          </p:cNvSpPr>
          <p:nvPr/>
        </p:nvSpPr>
        <p:spPr bwMode="auto">
          <a:xfrm>
            <a:off x="1868602" y="1657957"/>
            <a:ext cx="9754382" cy="421579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3600"/>
              <a:t>Маркировка рекламы</a:t>
            </a:r>
          </a:p>
          <a:p>
            <a:pPr>
              <a:defRPr/>
            </a:pPr>
            <a:r>
              <a:rPr sz="3600"/>
              <a:t>Технические возможности партнёров</a:t>
            </a:r>
          </a:p>
          <a:p>
            <a:pPr>
              <a:defRPr/>
            </a:pPr>
            <a:r>
              <a:rPr sz="3600"/>
              <a:t>Проверка предоставления скидок держателям карты</a:t>
            </a:r>
          </a:p>
          <a:p>
            <a:pPr>
              <a:defRPr/>
            </a:pPr>
            <a:r>
              <a:rPr sz="3600"/>
              <a:t>Охват разных районов</a:t>
            </a:r>
          </a:p>
          <a:p>
            <a:pPr>
              <a:defRPr/>
            </a:pPr>
            <a:r>
              <a:rPr sz="3600"/>
              <a:t>Нереалистичные ожидания партнёров от сотрудничества</a:t>
            </a:r>
            <a:r>
              <a:rPr/>
              <a:t/>
            </a:r>
            <a:br>
              <a:rPr/>
            </a:br>
            <a:endParaRPr/>
          </a:p>
        </p:txBody>
      </p:sp>
      <p:sp>
        <p:nvSpPr>
          <p:cNvPr id="1814176505" name="TextBox 1814176504"/>
          <p:cNvSpPr txBox="1"/>
          <p:nvPr/>
        </p:nvSpPr>
        <p:spPr bwMode="auto">
          <a:xfrm>
            <a:off x="1868602" y="1142941"/>
            <a:ext cx="4617494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Возможные трудности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Corner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</Words>
  <Application>Microsoft Office PowerPoint</Application>
  <DocSecurity>0</DocSecurity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Arimo</vt:lpstr>
      <vt:lpstr>Corner</vt:lpstr>
      <vt:lpstr>Карта оренбуржца в соц.сетях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оренбуржца в соц.сетях</dc:title>
  <dc:subject/>
  <dc:creator>Тимофеев Вячеслав Николаевич</dc:creator>
  <cp:keywords/>
  <dc:description/>
  <cp:lastModifiedBy>Тимофеев Вячеслав Николаевич</cp:lastModifiedBy>
  <cp:revision>8</cp:revision>
  <dcterms:modified xsi:type="dcterms:W3CDTF">2025-12-30T05:44:08Z</dcterms:modified>
  <cp:category/>
  <dc:identifier/>
  <cp:contentStatus/>
  <dc:language/>
  <cp:version/>
</cp:coreProperties>
</file>