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98" r:id="rId1"/>
  </p:sldMasterIdLst>
  <p:notesMasterIdLst>
    <p:notesMasterId r:id="rId8"/>
  </p:notesMasterIdLst>
  <p:handoutMasterIdLst>
    <p:handoutMasterId r:id="rId9"/>
  </p:handoutMasterIdLst>
  <p:sldIdLst>
    <p:sldId id="3176" r:id="rId2"/>
    <p:sldId id="3278" r:id="rId3"/>
    <p:sldId id="3281" r:id="rId4"/>
    <p:sldId id="3280" r:id="rId5"/>
    <p:sldId id="3279" r:id="rId6"/>
    <p:sldId id="3282" r:id="rId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E07FC1-3603-4DB8-BDF4-0F18C0B56F58}">
          <p14:sldIdLst>
            <p14:sldId id="3176"/>
            <p14:sldId id="3278"/>
            <p14:sldId id="3281"/>
            <p14:sldId id="3280"/>
            <p14:sldId id="3279"/>
            <p14:sldId id="3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98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pos="162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772">
          <p15:clr>
            <a:srgbClr val="A4A3A4"/>
          </p15:clr>
        </p15:guide>
        <p15:guide id="7" orient="horz" pos="2575">
          <p15:clr>
            <a:srgbClr val="A4A3A4"/>
          </p15:clr>
        </p15:guide>
        <p15:guide id="8" orient="horz" pos="2528">
          <p15:clr>
            <a:srgbClr val="A4A3A4"/>
          </p15:clr>
        </p15:guide>
        <p15:guide id="9" orient="horz" pos="830">
          <p15:clr>
            <a:srgbClr val="A4A3A4"/>
          </p15:clr>
        </p15:guide>
        <p15:guide id="10" orient="horz" pos="2251">
          <p15:clr>
            <a:srgbClr val="A4A3A4"/>
          </p15:clr>
        </p15:guide>
        <p15:guide id="11" orient="horz" pos="4002">
          <p15:clr>
            <a:srgbClr val="A4A3A4"/>
          </p15:clr>
        </p15:guide>
        <p15:guide id="12" orient="horz" pos="497">
          <p15:clr>
            <a:srgbClr val="A4A3A4"/>
          </p15:clr>
        </p15:guide>
        <p15:guide id="13" orient="horz" pos="4085">
          <p15:clr>
            <a:srgbClr val="A4A3A4"/>
          </p15:clr>
        </p15:guide>
        <p15:guide id="14" orient="horz" pos="504">
          <p15:clr>
            <a:srgbClr val="A4A3A4"/>
          </p15:clr>
        </p15:guide>
        <p15:guide id="15" pos="2738">
          <p15:clr>
            <a:srgbClr val="A4A3A4"/>
          </p15:clr>
        </p15:guide>
        <p15:guide id="16" pos="3028">
          <p15:clr>
            <a:srgbClr val="A4A3A4"/>
          </p15:clr>
        </p15:guide>
        <p15:guide id="17" pos="5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D42B1E"/>
    <a:srgbClr val="FFFFCC"/>
    <a:srgbClr val="00602B"/>
    <a:srgbClr val="FF3300"/>
    <a:srgbClr val="E4E4D5"/>
    <a:srgbClr val="808080"/>
    <a:srgbClr val="F8F8F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9771" autoAdjust="0"/>
  </p:normalViewPr>
  <p:slideViewPr>
    <p:cSldViewPr snapToGrid="0">
      <p:cViewPr>
        <p:scale>
          <a:sx n="120" d="100"/>
          <a:sy n="120" d="100"/>
        </p:scale>
        <p:origin x="-1608" y="12"/>
      </p:cViewPr>
      <p:guideLst>
        <p:guide orient="horz" pos="2160"/>
        <p:guide orient="horz" pos="498"/>
        <p:guide orient="horz" pos="720"/>
        <p:guide orient="horz" pos="772"/>
        <p:guide orient="horz" pos="2575"/>
        <p:guide orient="horz" pos="2528"/>
        <p:guide orient="horz" pos="830"/>
        <p:guide orient="horz" pos="2251"/>
        <p:guide orient="horz" pos="4002"/>
        <p:guide orient="horz" pos="497"/>
        <p:guide orient="horz" pos="4085"/>
        <p:guide orient="horz" pos="504"/>
        <p:guide pos="162"/>
        <p:guide pos="2880"/>
        <p:guide pos="2738"/>
        <p:guide pos="3028"/>
        <p:guide pos="5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0" y="-96"/>
      </p:cViewPr>
      <p:guideLst>
        <p:guide orient="horz" pos="3110"/>
        <p:guide pos="214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Верхний колонтитул 1"/>
          <p:cNvSpPr>
            <a:spLocks noGrp="1"/>
          </p:cNvSpPr>
          <p:nvPr/>
        </p:nvSpPr>
        <p:spPr bwMode="auto">
          <a:xfrm>
            <a:off x="21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/>
          <a:lstStyle/>
          <a:p>
            <a:endParaRPr lang="ru-RU" sz="1200" dirty="0">
              <a:latin typeface="Arial" charset="0"/>
            </a:endParaRPr>
          </a:p>
        </p:txBody>
      </p:sp>
      <p:sp>
        <p:nvSpPr>
          <p:cNvPr id="138243" name="Дата 2"/>
          <p:cNvSpPr>
            <a:spLocks noGrp="1"/>
          </p:cNvSpPr>
          <p:nvPr/>
        </p:nvSpPr>
        <p:spPr bwMode="auto">
          <a:xfrm>
            <a:off x="3849700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/>
          <a:lstStyle/>
          <a:p>
            <a:pPr eaLnBrk="0" hangingPunct="0"/>
            <a:fld id="{62E253D1-6A1E-4660-9DED-105B9665E096}" type="datetime1">
              <a:rPr lang="ru-RU"/>
              <a:pPr eaLnBrk="0" hangingPunct="0"/>
              <a:t>28.05.2018</a:t>
            </a:fld>
            <a:endParaRPr lang="ru-RU" dirty="0"/>
          </a:p>
        </p:txBody>
      </p:sp>
      <p:sp>
        <p:nvSpPr>
          <p:cNvPr id="138244" name="Нижний колонтитул 3"/>
          <p:cNvSpPr>
            <a:spLocks noGrp="1"/>
          </p:cNvSpPr>
          <p:nvPr/>
        </p:nvSpPr>
        <p:spPr bwMode="auto">
          <a:xfrm>
            <a:off x="21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 anchor="b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23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1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>
            <a:lvl1pPr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947" name="Дата 2"/>
          <p:cNvSpPr>
            <a:spLocks noGrp="1"/>
          </p:cNvSpPr>
          <p:nvPr>
            <p:ph type="dt" idx="1"/>
          </p:nvPr>
        </p:nvSpPr>
        <p:spPr bwMode="auto">
          <a:xfrm>
            <a:off x="3849700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>
            <a:lvl1pPr algn="r"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C0DB30-1666-49FE-B39A-362353CF4583}" type="datetimeFigureOut">
              <a:rPr lang="ru-RU"/>
              <a:pPr>
                <a:defRPr/>
              </a:pPr>
              <a:t>28.05.2018</a:t>
            </a:fld>
            <a:endParaRPr lang="ru-RU" dirty="0"/>
          </a:p>
        </p:txBody>
      </p:sp>
      <p:sp>
        <p:nvSpPr>
          <p:cNvPr id="89092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55675" y="736600"/>
            <a:ext cx="4943475" cy="3706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63" y="4689251"/>
            <a:ext cx="5438775" cy="444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2950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1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b" anchorCtr="0" compatLnSpc="1">
            <a:prstTxWarp prst="textNoShape">
              <a:avLst/>
            </a:prstTxWarp>
          </a:bodyPr>
          <a:lstStyle>
            <a:lvl1pPr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951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700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b" anchorCtr="0" compatLnSpc="1">
            <a:prstTxWarp prst="textNoShape">
              <a:avLst/>
            </a:prstTxWarp>
          </a:bodyPr>
          <a:lstStyle>
            <a:lvl1pPr algn="r"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DF7488-F959-4354-8519-2DD858B41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565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100" y="71438"/>
            <a:ext cx="6213475" cy="4659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03387" y="4789666"/>
            <a:ext cx="6613149" cy="50845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509" algn="just">
              <a:spcAft>
                <a:spcPts val="299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2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1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>
                    <a:tint val="75000"/>
                  </a:prstClr>
                </a:solidFill>
                <a:latin typeface="Trebuchet MS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6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9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8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2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5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  <p:sldLayoutId id="2147485411" r:id="rId12"/>
    <p:sldLayoutId id="214748541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9166" y="8164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42" y="401277"/>
            <a:ext cx="2111375" cy="231298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" y="5041905"/>
            <a:ext cx="896229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513693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участников </a:t>
            </a:r>
            <a:r>
              <a:rPr lang="ru-RU" sz="28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групп с использованием сайта </a:t>
            </a:r>
            <a:r>
              <a:rPr lang="ru-RU" sz="28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ВФКА.РФ</a:t>
            </a:r>
            <a:endParaRPr lang="ru-RU" sz="28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1887" y="816478"/>
            <a:ext cx="51668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КОКАРЕВ А.И. </a:t>
            </a:r>
            <a:endParaRPr lang="ru-RU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Департамента бюджетной методологии и финансовой отчетности в государственном секторе Минфина России </a:t>
            </a:r>
            <a:endParaRPr lang="ru-RU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8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2820" r="51442" b="27864"/>
          <a:stretch/>
        </p:blipFill>
        <p:spPr bwMode="auto">
          <a:xfrm>
            <a:off x="0" y="283128"/>
            <a:ext cx="9144000" cy="657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581" r="51394" b="30685"/>
          <a:stretch/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5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6154" r="51251" b="27863"/>
          <a:stretch/>
        </p:blipFill>
        <p:spPr bwMode="auto">
          <a:xfrm>
            <a:off x="0" y="315860"/>
            <a:ext cx="9144000" cy="654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4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5812" r="51298" b="42137"/>
          <a:stretch/>
        </p:blipFill>
        <p:spPr bwMode="auto">
          <a:xfrm>
            <a:off x="0" y="303678"/>
            <a:ext cx="9144000" cy="65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7265" r="21779" b="16837"/>
          <a:stretch/>
        </p:blipFill>
        <p:spPr bwMode="auto">
          <a:xfrm>
            <a:off x="0" y="307625"/>
            <a:ext cx="9142088" cy="65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4631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108597</TotalTime>
  <Words>25</Words>
  <Application>Microsoft Office PowerPoint</Application>
  <PresentationFormat>Экран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Россия-2020: Концепция обеспечения экономического лидерства</dc:title>
  <dc:creator>ШММ</dc:creator>
  <cp:lastModifiedBy>Кокарев Алексей Игоревич</cp:lastModifiedBy>
  <cp:revision>5861</cp:revision>
  <cp:lastPrinted>2015-09-29T10:52:56Z</cp:lastPrinted>
  <dcterms:modified xsi:type="dcterms:W3CDTF">2018-05-28T18:42:17Z</dcterms:modified>
</cp:coreProperties>
</file>